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DFA2F5-8E3F-41FB-A5B8-525181492A8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B9A52C-5C84-4315-AD49-A8D23081CD14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DFA2F5-8E3F-41FB-A5B8-525181492A8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B9A52C-5C84-4315-AD49-A8D23081CD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DFA2F5-8E3F-41FB-A5B8-525181492A8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B9A52C-5C84-4315-AD49-A8D23081CD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DFA2F5-8E3F-41FB-A5B8-525181492A8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B9A52C-5C84-4315-AD49-A8D23081CD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DFA2F5-8E3F-41FB-A5B8-525181492A8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B9A52C-5C84-4315-AD49-A8D23081CD1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DFA2F5-8E3F-41FB-A5B8-525181492A8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B9A52C-5C84-4315-AD49-A8D23081CD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DFA2F5-8E3F-41FB-A5B8-525181492A8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B9A52C-5C84-4315-AD49-A8D23081CD1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DFA2F5-8E3F-41FB-A5B8-525181492A8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B9A52C-5C84-4315-AD49-A8D23081CD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DFA2F5-8E3F-41FB-A5B8-525181492A8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B9A52C-5C84-4315-AD49-A8D23081CD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DFA2F5-8E3F-41FB-A5B8-525181492A8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B9A52C-5C84-4315-AD49-A8D23081CD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7DFA2F5-8E3F-41FB-A5B8-525181492A8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6B9A52C-5C84-4315-AD49-A8D23081CD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7DFA2F5-8E3F-41FB-A5B8-525181492A84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6B9A52C-5C84-4315-AD49-A8D23081CD1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 </a:t>
            </a:r>
            <a:r>
              <a:rPr lang="en-US" dirty="0" err="1" smtClean="0"/>
              <a:t>façons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 placement des </a:t>
            </a:r>
            <a:r>
              <a:rPr lang="en-US" dirty="0" err="1" smtClean="0"/>
              <a:t>adjectifs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3125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Où</a:t>
            </a:r>
            <a:r>
              <a:rPr lang="en-US" dirty="0" smtClean="0"/>
              <a:t> place-t-on les </a:t>
            </a:r>
            <a:r>
              <a:rPr lang="en-US" dirty="0" err="1" smtClean="0"/>
              <a:t>adjectifs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b="1" u="sng" dirty="0" smtClean="0"/>
              <a:t>Après le nom</a:t>
            </a:r>
            <a:endParaRPr lang="en-US" sz="3200" b="1" u="sng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z="3200" b="1" u="sng" dirty="0" smtClean="0"/>
              <a:t>Avant le nom</a:t>
            </a:r>
            <a:endParaRPr lang="en-US" sz="3200" b="1" u="sng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280401" y="2590799"/>
            <a:ext cx="4288505" cy="3924919"/>
          </a:xfrm>
        </p:spPr>
        <p:txBody>
          <a:bodyPr>
            <a:normAutofit/>
          </a:bodyPr>
          <a:lstStyle/>
          <a:p>
            <a:r>
              <a:rPr lang="fr-CA" sz="3200" dirty="0" smtClean="0"/>
              <a:t>La majorité des adjectifs se placent </a:t>
            </a:r>
            <a:r>
              <a:rPr lang="fr-CA" sz="3200" b="1" i="1" dirty="0" smtClean="0"/>
              <a:t>APRÈS LE NOM</a:t>
            </a:r>
            <a:r>
              <a:rPr lang="fr-CA" sz="3200" dirty="0" smtClean="0"/>
              <a:t>.</a:t>
            </a:r>
          </a:p>
          <a:p>
            <a:endParaRPr lang="fr-CA" sz="3200" dirty="0" smtClean="0"/>
          </a:p>
          <a:p>
            <a:r>
              <a:rPr lang="fr-CA" sz="3200" dirty="0" err="1" smtClean="0"/>
              <a:t>p.e</a:t>
            </a:r>
            <a:r>
              <a:rPr lang="fr-CA" sz="3200" dirty="0" smtClean="0"/>
              <a:t>.: Je suis une fille </a:t>
            </a:r>
            <a:r>
              <a:rPr lang="fr-CA" sz="3200" b="1" u="sng" dirty="0" smtClean="0"/>
              <a:t>organisée</a:t>
            </a:r>
            <a:r>
              <a:rPr lang="fr-CA" sz="3200" dirty="0" smtClean="0"/>
              <a:t> parce que j’utilise mon agenda.</a:t>
            </a:r>
            <a:endParaRPr lang="fr-CA" sz="3200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51379" y="2590800"/>
            <a:ext cx="4189539" cy="3924918"/>
          </a:xfrm>
        </p:spPr>
        <p:txBody>
          <a:bodyPr>
            <a:normAutofit/>
          </a:bodyPr>
          <a:lstStyle/>
          <a:p>
            <a:r>
              <a:rPr lang="fr-CA" sz="3200" dirty="0" smtClean="0"/>
              <a:t>Il y a </a:t>
            </a:r>
            <a:r>
              <a:rPr lang="fr-CA" sz="3200" b="1" i="1" u="sng" dirty="0" smtClean="0"/>
              <a:t>QUELQUES</a:t>
            </a:r>
            <a:r>
              <a:rPr lang="fr-CA" sz="3200" dirty="0" smtClean="0"/>
              <a:t> adjectifs qui se placent </a:t>
            </a:r>
            <a:r>
              <a:rPr lang="fr-CA" sz="3200" b="1" i="1" dirty="0" smtClean="0"/>
              <a:t>AVANT LE NOM</a:t>
            </a:r>
            <a:r>
              <a:rPr lang="fr-CA" sz="3200" dirty="0" smtClean="0"/>
              <a:t>.</a:t>
            </a:r>
          </a:p>
          <a:p>
            <a:r>
              <a:rPr lang="fr-CA" sz="3200" dirty="0" err="1" smtClean="0"/>
              <a:t>p.e</a:t>
            </a:r>
            <a:r>
              <a:rPr lang="fr-CA" sz="3200" dirty="0" smtClean="0"/>
              <a:t>.: Vous êtes des </a:t>
            </a:r>
            <a:r>
              <a:rPr lang="fr-CA" sz="3200" b="1" u="sng" dirty="0" smtClean="0"/>
              <a:t>jeunes</a:t>
            </a:r>
            <a:r>
              <a:rPr lang="fr-CA" sz="3200" dirty="0" smtClean="0"/>
              <a:t> élèves car vous avez 14 ans.</a:t>
            </a:r>
            <a:endParaRPr lang="fr-CA" sz="3200" dirty="0"/>
          </a:p>
        </p:txBody>
      </p:sp>
    </p:spTree>
    <p:extLst>
      <p:ext uri="{BB962C8B-B14F-4D97-AF65-F5344CB8AC3E}">
        <p14:creationId xmlns:p14="http://schemas.microsoft.com/office/powerpoint/2010/main" val="2806380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Les </a:t>
            </a:r>
            <a:r>
              <a:rPr lang="en-US" dirty="0" err="1" smtClean="0"/>
              <a:t>adjectifs</a:t>
            </a:r>
            <a:r>
              <a:rPr lang="en-US" dirty="0" smtClean="0"/>
              <a:t> AVANT le nom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s’appellent</a:t>
            </a:r>
            <a:r>
              <a:rPr lang="en-US" dirty="0" smtClean="0"/>
              <a:t> les </a:t>
            </a:r>
            <a:r>
              <a:rPr lang="en-US" dirty="0" err="1" smtClean="0"/>
              <a:t>adjectifs</a:t>
            </a:r>
            <a:r>
              <a:rPr lang="en-US" dirty="0" smtClean="0"/>
              <a:t> BANGS.</a:t>
            </a:r>
          </a:p>
          <a:p>
            <a:endParaRPr lang="en-US" dirty="0"/>
          </a:p>
          <a:p>
            <a:r>
              <a:rPr lang="en-US" dirty="0" err="1" smtClean="0"/>
              <a:t>Mais</a:t>
            </a:r>
            <a:r>
              <a:rPr lang="en-US" dirty="0" smtClean="0"/>
              <a:t>, </a:t>
            </a:r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c’est</a:t>
            </a:r>
            <a:r>
              <a:rPr lang="en-US" dirty="0" smtClean="0"/>
              <a:t> BANGS?!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08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75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Façon</a:t>
            </a:r>
            <a:r>
              <a:rPr lang="en-US" dirty="0" smtClean="0"/>
              <a:t> #1: BANGS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82011" y="1614196"/>
            <a:ext cx="8290489" cy="5220229"/>
          </a:xfrm>
        </p:spPr>
        <p:txBody>
          <a:bodyPr>
            <a:normAutofit fontScale="77500" lnSpcReduction="20000"/>
          </a:bodyPr>
          <a:lstStyle/>
          <a:p>
            <a:r>
              <a:rPr lang="fr-CA" dirty="0" smtClean="0"/>
              <a:t>B – Beauty: beau…</a:t>
            </a:r>
          </a:p>
          <a:p>
            <a:pPr lvl="1"/>
            <a:r>
              <a:rPr lang="fr-CA" dirty="0" err="1" smtClean="0"/>
              <a:t>p.e</a:t>
            </a:r>
            <a:r>
              <a:rPr lang="fr-CA" dirty="0" smtClean="0"/>
              <a:t>.: As-tu vu la _____________ fille ____________? (beau)</a:t>
            </a:r>
            <a:endParaRPr lang="fr-CA" dirty="0"/>
          </a:p>
          <a:p>
            <a:pPr lvl="1"/>
            <a:r>
              <a:rPr lang="fr-CA" dirty="0" smtClean="0"/>
              <a:t>As-tu vu la ___belle____ fille?</a:t>
            </a:r>
          </a:p>
          <a:p>
            <a:r>
              <a:rPr lang="fr-CA" dirty="0" smtClean="0"/>
              <a:t>A – Age: jeune, vieux, nouveau…</a:t>
            </a:r>
          </a:p>
          <a:p>
            <a:r>
              <a:rPr lang="fr-CA" dirty="0" smtClean="0"/>
              <a:t>N – </a:t>
            </a:r>
            <a:r>
              <a:rPr lang="fr-CA" dirty="0" err="1" smtClean="0"/>
              <a:t>Numbers</a:t>
            </a:r>
            <a:r>
              <a:rPr lang="fr-CA" dirty="0" smtClean="0"/>
              <a:t>: quatorze, premier, trois…</a:t>
            </a:r>
          </a:p>
          <a:p>
            <a:pPr lvl="1"/>
            <a:r>
              <a:rPr lang="fr-CA" dirty="0" err="1" smtClean="0"/>
              <a:t>p.e</a:t>
            </a:r>
            <a:r>
              <a:rPr lang="fr-CA" dirty="0" smtClean="0"/>
              <a:t>.: Marc est le ____________ étudiant _________ dans la classe. (premier)</a:t>
            </a:r>
            <a:endParaRPr lang="fr-CA" dirty="0"/>
          </a:p>
          <a:p>
            <a:pPr lvl="1"/>
            <a:r>
              <a:rPr lang="fr-CA" dirty="0" smtClean="0"/>
              <a:t>Marc est le ___premier___ étudiant dans la class.</a:t>
            </a:r>
          </a:p>
          <a:p>
            <a:r>
              <a:rPr lang="fr-CA" dirty="0" smtClean="0"/>
              <a:t>G – </a:t>
            </a:r>
            <a:r>
              <a:rPr lang="fr-CA" dirty="0" err="1" smtClean="0"/>
              <a:t>Goodness</a:t>
            </a:r>
            <a:r>
              <a:rPr lang="fr-CA" dirty="0"/>
              <a:t>: joli, méchant, vilain, mauvais, </a:t>
            </a:r>
            <a:r>
              <a:rPr lang="fr-CA" dirty="0" smtClean="0"/>
              <a:t>gentil, nouveau, excellent…</a:t>
            </a:r>
            <a:endParaRPr lang="fr-CA" dirty="0"/>
          </a:p>
          <a:p>
            <a:pPr lvl="1"/>
            <a:r>
              <a:rPr lang="fr-CA" dirty="0" err="1" smtClean="0"/>
              <a:t>p.e</a:t>
            </a:r>
            <a:r>
              <a:rPr lang="fr-CA" dirty="0" smtClean="0"/>
              <a:t>.: Ils ont une ____________ sourire _____________. (joli)</a:t>
            </a:r>
            <a:endParaRPr lang="fr-CA" dirty="0"/>
          </a:p>
          <a:p>
            <a:pPr lvl="1"/>
            <a:r>
              <a:rPr lang="fr-CA" dirty="0" smtClean="0"/>
              <a:t>Ils ont une ___jolie___ sourire.</a:t>
            </a:r>
          </a:p>
          <a:p>
            <a:r>
              <a:rPr lang="fr-CA" dirty="0" smtClean="0"/>
              <a:t>S – Size: court, long, gros, petit, grand…</a:t>
            </a:r>
          </a:p>
          <a:p>
            <a:pPr lvl="1"/>
            <a:r>
              <a:rPr lang="fr-CA" dirty="0" err="1" smtClean="0"/>
              <a:t>p.e</a:t>
            </a:r>
            <a:r>
              <a:rPr lang="fr-CA" dirty="0" smtClean="0"/>
              <a:t>.: Ses pantalons sont longs. Elle est une __________ fille _________. (grand)</a:t>
            </a:r>
            <a:endParaRPr lang="fr-CA" dirty="0"/>
          </a:p>
          <a:p>
            <a:pPr lvl="1"/>
            <a:r>
              <a:rPr lang="fr-CA" dirty="0" smtClean="0"/>
              <a:t>Ses pantalons sont longs. Elle est une __grande___ fille.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09483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exemples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85459" y="1649338"/>
            <a:ext cx="9451649" cy="4973653"/>
          </a:xfrm>
        </p:spPr>
        <p:txBody>
          <a:bodyPr/>
          <a:lstStyle/>
          <a:p>
            <a:r>
              <a:rPr lang="en-US" dirty="0" smtClean="0"/>
              <a:t>Ex: </a:t>
            </a:r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lu</a:t>
            </a:r>
            <a:r>
              <a:rPr lang="en-US" dirty="0" smtClean="0"/>
              <a:t> un __________ </a:t>
            </a:r>
            <a:r>
              <a:rPr lang="en-US" dirty="0" err="1" smtClean="0"/>
              <a:t>livre</a:t>
            </a:r>
            <a:r>
              <a:rPr lang="en-US" dirty="0" smtClean="0"/>
              <a:t> ______________. (excellent)</a:t>
            </a:r>
          </a:p>
          <a:p>
            <a:pPr lvl="1"/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lu</a:t>
            </a:r>
            <a:r>
              <a:rPr lang="en-US" dirty="0" smtClean="0"/>
              <a:t> un __excellent__ </a:t>
            </a:r>
            <a:r>
              <a:rPr lang="en-US" dirty="0" err="1" smtClean="0"/>
              <a:t>livre</a:t>
            </a:r>
            <a:r>
              <a:rPr lang="en-US" dirty="0" smtClean="0"/>
              <a:t>. (</a:t>
            </a:r>
            <a:r>
              <a:rPr lang="en-US" dirty="0" err="1" smtClean="0"/>
              <a:t>p.q.</a:t>
            </a:r>
            <a:r>
              <a:rPr lang="en-US" dirty="0" smtClean="0"/>
              <a:t> </a:t>
            </a:r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“BANGS”)</a:t>
            </a:r>
          </a:p>
          <a:p>
            <a:pPr lvl="1"/>
            <a:endParaRPr lang="en-US" dirty="0"/>
          </a:p>
          <a:p>
            <a:r>
              <a:rPr lang="en-US" dirty="0" smtClean="0"/>
              <a:t>Ex: </a:t>
            </a:r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acheté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___________ chemise _________. (rouge)</a:t>
            </a:r>
          </a:p>
          <a:p>
            <a:pPr lvl="1"/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acheté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chemise __rouge__. (</a:t>
            </a:r>
            <a:r>
              <a:rPr lang="en-US" dirty="0" err="1" smtClean="0"/>
              <a:t>p.q.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n’est</a:t>
            </a:r>
            <a:r>
              <a:rPr lang="en-US" dirty="0" smtClean="0"/>
              <a:t> pas </a:t>
            </a:r>
            <a:r>
              <a:rPr lang="en-US" dirty="0" err="1" smtClean="0"/>
              <a:t>dans</a:t>
            </a:r>
            <a:r>
              <a:rPr lang="en-US" dirty="0" smtClean="0"/>
              <a:t> “BANGS”)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61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Façon #2: Le poème 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CA" dirty="0" smtClean="0"/>
              <a:t>Vieux, jeune, nouveau</a:t>
            </a:r>
          </a:p>
          <a:p>
            <a:pPr marL="0" indent="0" algn="ctr">
              <a:buNone/>
            </a:pPr>
            <a:r>
              <a:rPr lang="fr-CA" dirty="0" smtClean="0"/>
              <a:t>Ce, célèbre, joli, beau</a:t>
            </a:r>
          </a:p>
          <a:p>
            <a:pPr marL="0" indent="0" algn="ctr">
              <a:buNone/>
            </a:pPr>
            <a:r>
              <a:rPr lang="fr-CA" dirty="0" smtClean="0"/>
              <a:t>Court et long</a:t>
            </a:r>
          </a:p>
          <a:p>
            <a:pPr marL="0" indent="0" algn="ctr">
              <a:buNone/>
            </a:pPr>
            <a:r>
              <a:rPr lang="fr-CA" dirty="0" smtClean="0"/>
              <a:t>Mauvais et bon</a:t>
            </a:r>
          </a:p>
          <a:p>
            <a:pPr marL="0" indent="0" algn="ctr">
              <a:buNone/>
            </a:pPr>
            <a:r>
              <a:rPr lang="fr-CA" dirty="0" smtClean="0"/>
              <a:t>Grand, petit, gros</a:t>
            </a:r>
          </a:p>
          <a:p>
            <a:pPr marL="0" indent="0" algn="ctr">
              <a:buNone/>
            </a:pPr>
            <a:r>
              <a:rPr lang="fr-CA" dirty="0" smtClean="0"/>
              <a:t>Et tous les autres numéros!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76959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</TotalTime>
  <Words>292</Words>
  <Application>Microsoft Office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Metro</vt:lpstr>
      <vt:lpstr>Le placement des adjectifs</vt:lpstr>
      <vt:lpstr>Où place-t-on les adjectifs?</vt:lpstr>
      <vt:lpstr>Les adjectifs AVANT le nom</vt:lpstr>
      <vt:lpstr>Façon #1: BANGS</vt:lpstr>
      <vt:lpstr>Les exemples</vt:lpstr>
      <vt:lpstr>Façon #2: Le poème 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placement des adjectifs</dc:title>
  <dc:creator>Biega, Sarah</dc:creator>
  <cp:lastModifiedBy>Biega, Sarah</cp:lastModifiedBy>
  <cp:revision>1</cp:revision>
  <dcterms:created xsi:type="dcterms:W3CDTF">2014-09-23T18:38:03Z</dcterms:created>
  <dcterms:modified xsi:type="dcterms:W3CDTF">2014-09-23T18:39:08Z</dcterms:modified>
</cp:coreProperties>
</file>